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B9E0-08FF-4562-AFB1-CCA7BF2A3BD4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116C3-0999-443E-A240-BF64EC43B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МБОУ СОШ №1 им. НК. </a:t>
            </a:r>
            <a:r>
              <a:rPr lang="ru-RU" smtClean="0"/>
              <a:t>Крупской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5400" b="1" dirty="0" smtClean="0"/>
              <a:t>1 «Б»</a:t>
            </a:r>
          </a:p>
          <a:p>
            <a:pPr algn="ctr">
              <a:buNone/>
            </a:pPr>
            <a:r>
              <a:rPr lang="ru-RU" b="1" dirty="0" smtClean="0"/>
              <a:t>Наш девиз:</a:t>
            </a:r>
          </a:p>
          <a:p>
            <a:pPr algn="ctr">
              <a:buNone/>
            </a:pPr>
            <a:r>
              <a:rPr lang="ru-RU" sz="4400" b="1" dirty="0" smtClean="0"/>
              <a:t>«Каждый день стремиться ввысь, </a:t>
            </a:r>
            <a:endParaRPr lang="ru-RU" sz="4400" b="1" dirty="0"/>
          </a:p>
          <a:p>
            <a:pPr algn="ctr">
              <a:buNone/>
            </a:pPr>
            <a:r>
              <a:rPr lang="ru-RU" sz="4400" b="1" dirty="0" smtClean="0"/>
              <a:t>никогда не падать вниз»</a:t>
            </a:r>
            <a:endParaRPr lang="ru-RU" sz="4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то004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345" b="10345"/>
          <a:stretch>
            <a:fillRect/>
          </a:stretch>
        </p:blipFill>
        <p:spPr>
          <a:xfrm>
            <a:off x="383328" y="142852"/>
            <a:ext cx="8403485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367338"/>
            <a:ext cx="8429684" cy="1133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Всем известен 1 «Б» - это раз!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286388"/>
            <a:ext cx="5486400" cy="809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 descr="P10306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563" b="9563"/>
          <a:stretch>
            <a:fillRect/>
          </a:stretch>
        </p:blipFill>
        <p:spPr>
          <a:xfrm>
            <a:off x="214313" y="142875"/>
            <a:ext cx="8715375" cy="5286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572140"/>
            <a:ext cx="8715436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/>
              <a:t>Самый лучший в мире класс – это два!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10308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109" b="10109"/>
          <a:stretch>
            <a:fillRect/>
          </a:stretch>
        </p:blipFill>
        <p:spPr>
          <a:xfrm>
            <a:off x="214313" y="142875"/>
            <a:ext cx="8715375" cy="52149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429264"/>
            <a:ext cx="8715436" cy="12858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/>
              <a:t>Все красивее зари – это три!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21618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5445224"/>
            <a:ext cx="8858312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Все живем мы в счастье, в мире – </a:t>
            </a:r>
          </a:p>
          <a:p>
            <a:pPr algn="ctr"/>
            <a:r>
              <a:rPr lang="ru-RU" sz="4000" dirty="0"/>
              <a:t>Э</a:t>
            </a:r>
            <a:r>
              <a:rPr lang="ru-RU" sz="4000" dirty="0" smtClean="0"/>
              <a:t>то, кажется четыре!</a:t>
            </a:r>
            <a:endParaRPr lang="ru-RU" sz="4000" dirty="0"/>
          </a:p>
        </p:txBody>
      </p:sp>
      <p:pic>
        <p:nvPicPr>
          <p:cNvPr id="12" name="Рисунок 11" descr="P10307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215" b="10215"/>
          <a:stretch>
            <a:fillRect/>
          </a:stretch>
        </p:blipFill>
        <p:spPr>
          <a:xfrm>
            <a:off x="142875" y="142875"/>
            <a:ext cx="8858250" cy="528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Фото005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563" b="9563"/>
          <a:stretch>
            <a:fillRect/>
          </a:stretch>
        </p:blipFill>
        <p:spPr>
          <a:xfrm>
            <a:off x="214313" y="142875"/>
            <a:ext cx="8715375" cy="5286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661248"/>
            <a:ext cx="8715436" cy="982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/>
              <a:t>Перемножим все что есть – это шесть!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4282" y="2000240"/>
            <a:ext cx="8715375" cy="27146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Хоть пол света обойдешь, </a:t>
            </a:r>
          </a:p>
          <a:p>
            <a:pPr algn="ctr">
              <a:buNone/>
            </a:pPr>
            <a:r>
              <a:rPr lang="ru-RU" sz="4000" dirty="0"/>
              <a:t>Л</a:t>
            </a:r>
            <a:r>
              <a:rPr lang="ru-RU" sz="4000" dirty="0" smtClean="0"/>
              <a:t>учше </a:t>
            </a:r>
            <a:r>
              <a:rPr lang="ru-RU" sz="4000" dirty="0" smtClean="0"/>
              <a:t>нас</a:t>
            </a:r>
            <a:endParaRPr lang="en-US" sz="4000" dirty="0" smtClean="0"/>
          </a:p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ты не найдешь!!!!!!!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МБОУ СОШ №1 им. НК. Крупской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Домашний 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СОШ №1</dc:title>
  <dc:creator>User</dc:creator>
  <cp:lastModifiedBy>Виктория</cp:lastModifiedBy>
  <cp:revision>16</cp:revision>
  <dcterms:created xsi:type="dcterms:W3CDTF">2012-02-04T13:41:51Z</dcterms:created>
  <dcterms:modified xsi:type="dcterms:W3CDTF">2012-02-19T17:42:33Z</dcterms:modified>
</cp:coreProperties>
</file>