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45" d="100"/>
          <a:sy n="45" d="100"/>
        </p:scale>
        <p:origin x="-124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BBB4-7A0C-44DA-98E3-FCC5F4278186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B04-00D4-4443-97F2-08D71E9F8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BBB4-7A0C-44DA-98E3-FCC5F4278186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B04-00D4-4443-97F2-08D71E9F8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5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BBB4-7A0C-44DA-98E3-FCC5F4278186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B04-00D4-4443-97F2-08D71E9F8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8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BBB4-7A0C-44DA-98E3-FCC5F4278186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B04-00D4-4443-97F2-08D71E9F8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0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BBB4-7A0C-44DA-98E3-FCC5F4278186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B04-00D4-4443-97F2-08D71E9F8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1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BBB4-7A0C-44DA-98E3-FCC5F4278186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B04-00D4-4443-97F2-08D71E9F8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2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BBB4-7A0C-44DA-98E3-FCC5F4278186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B04-00D4-4443-97F2-08D71E9F8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4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BBB4-7A0C-44DA-98E3-FCC5F4278186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B04-00D4-4443-97F2-08D71E9F8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5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BBB4-7A0C-44DA-98E3-FCC5F4278186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B04-00D4-4443-97F2-08D71E9F8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4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BBB4-7A0C-44DA-98E3-FCC5F4278186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B04-00D4-4443-97F2-08D71E9F8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4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BBB4-7A0C-44DA-98E3-FCC5F4278186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3B04-00D4-4443-97F2-08D71E9F8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9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DBBB4-7A0C-44DA-98E3-FCC5F4278186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A3B04-00D4-4443-97F2-08D71E9F8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0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79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4430" y="554103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год в Бирме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52600"/>
          </a:xfrm>
        </p:spPr>
        <p:txBody>
          <a:bodyPr/>
          <a:lstStyle/>
          <a:p>
            <a:r>
              <a:rPr lang="ru-RU" dirty="0" err="1" smtClean="0"/>
              <a:t>нн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146540" cy="535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7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962" y="-21558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Сиацу-сан из Японии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78" y="836712"/>
            <a:ext cx="4365434" cy="6021288"/>
          </a:xfrm>
        </p:spPr>
      </p:pic>
    </p:spTree>
    <p:extLst>
      <p:ext uri="{BB962C8B-B14F-4D97-AF65-F5344CB8AC3E}">
        <p14:creationId xmlns:p14="http://schemas.microsoft.com/office/powerpoint/2010/main" val="25047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1" y="260648"/>
            <a:ext cx="8759957" cy="6408712"/>
          </a:xfrm>
        </p:spPr>
      </p:pic>
    </p:spTree>
    <p:extLst>
      <p:ext uri="{BB962C8B-B14F-4D97-AF65-F5344CB8AC3E}">
        <p14:creationId xmlns:p14="http://schemas.microsoft.com/office/powerpoint/2010/main" val="12356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79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Новогодняя ночь в Италии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42217"/>
            <a:ext cx="7979699" cy="5299151"/>
          </a:xfrm>
        </p:spPr>
      </p:pic>
    </p:spTree>
    <p:extLst>
      <p:ext uri="{BB962C8B-B14F-4D97-AF65-F5344CB8AC3E}">
        <p14:creationId xmlns:p14="http://schemas.microsoft.com/office/powerpoint/2010/main" val="377911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Итальянцы выбрасывают старые вещи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79517"/>
            <a:ext cx="8604448" cy="4800948"/>
          </a:xfrm>
        </p:spPr>
      </p:pic>
    </p:spTree>
    <p:extLst>
      <p:ext uri="{BB962C8B-B14F-4D97-AF65-F5344CB8AC3E}">
        <p14:creationId xmlns:p14="http://schemas.microsoft.com/office/powerpoint/2010/main" val="4164922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363" y="5589240"/>
            <a:ext cx="8157592" cy="10709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 Швеции сжигают козла на Новый год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59276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104656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Монгольский Дед Мороз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4656041" cy="6021288"/>
          </a:xfrm>
        </p:spPr>
      </p:pic>
    </p:spTree>
    <p:extLst>
      <p:ext uri="{BB962C8B-B14F-4D97-AF65-F5344CB8AC3E}">
        <p14:creationId xmlns:p14="http://schemas.microsoft.com/office/powerpoint/2010/main" val="3985823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" y="-188640"/>
            <a:ext cx="9395520" cy="7046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359" y="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Кербобо</a:t>
            </a:r>
            <a:r>
              <a:rPr lang="ru-RU" b="1" dirty="0" smtClean="0">
                <a:solidFill>
                  <a:srgbClr val="7030A0"/>
                </a:solidFill>
              </a:rPr>
              <a:t> – узбекский Дед Мороз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52" y="836712"/>
            <a:ext cx="4868368" cy="5974066"/>
          </a:xfrm>
        </p:spPr>
      </p:pic>
    </p:spTree>
    <p:extLst>
      <p:ext uri="{BB962C8B-B14F-4D97-AF65-F5344CB8AC3E}">
        <p14:creationId xmlns:p14="http://schemas.microsoft.com/office/powerpoint/2010/main" val="19500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359" y="-1831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Дед Мороз из Европы – Санта Клаус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18024"/>
            <a:ext cx="4911980" cy="6139976"/>
          </a:xfrm>
        </p:spPr>
      </p:pic>
    </p:spTree>
    <p:extLst>
      <p:ext uri="{BB962C8B-B14F-4D97-AF65-F5344CB8AC3E}">
        <p14:creationId xmlns:p14="http://schemas.microsoft.com/office/powerpoint/2010/main" val="1794771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359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Русский Дед Мороз со своей внучкой Снегурочкой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188640"/>
            <a:ext cx="7427378" cy="5577505"/>
          </a:xfrm>
        </p:spPr>
      </p:pic>
    </p:spTree>
    <p:extLst>
      <p:ext uri="{BB962C8B-B14F-4D97-AF65-F5344CB8AC3E}">
        <p14:creationId xmlns:p14="http://schemas.microsoft.com/office/powerpoint/2010/main" val="1636848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8640"/>
            <a:ext cx="9144000" cy="7046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Дедушка Мороз из Якутии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32" y="-188639"/>
            <a:ext cx="4197419" cy="5561856"/>
          </a:xfrm>
        </p:spPr>
      </p:pic>
    </p:spTree>
    <p:extLst>
      <p:ext uri="{BB962C8B-B14F-4D97-AF65-F5344CB8AC3E}">
        <p14:creationId xmlns:p14="http://schemas.microsoft.com/office/powerpoint/2010/main" val="3633051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Новый год в Бирме</vt:lpstr>
      <vt:lpstr>Новогодняя ночь в Италии</vt:lpstr>
      <vt:lpstr>Итальянцы выбрасывают старые вещи</vt:lpstr>
      <vt:lpstr>В Швеции сжигают козла на Новый год</vt:lpstr>
      <vt:lpstr>Монгольский Дед Мороз</vt:lpstr>
      <vt:lpstr>Кербобо – узбекский Дед Мороз</vt:lpstr>
      <vt:lpstr>Дед Мороз из Европы – Санта Клаус</vt:lpstr>
      <vt:lpstr>Русский Дед Мороз со своей внучкой Снегурочкой</vt:lpstr>
      <vt:lpstr>Дедушка Мороз из Якутии</vt:lpstr>
      <vt:lpstr>Сиацу-сан из Японии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2013-01-11T14:55:07Z</dcterms:created>
  <dcterms:modified xsi:type="dcterms:W3CDTF">2013-01-11T15:32:42Z</dcterms:modified>
</cp:coreProperties>
</file>